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66A37B-3BB0-45A5-99A6-5DD512D5EA0D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E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4E1DB6-4D43-415E-994B-53FC8A69C194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err="1" smtClean="0"/>
              <a:t>Perfekt</a:t>
            </a:r>
            <a:r>
              <a:rPr lang="en-IE" dirty="0" smtClean="0"/>
              <a:t> </a:t>
            </a:r>
            <a:r>
              <a:rPr lang="en-IE" dirty="0" err="1" smtClean="0"/>
              <a:t>unregelmäßiger</a:t>
            </a:r>
            <a:r>
              <a:rPr lang="en-IE" dirty="0" smtClean="0"/>
              <a:t> </a:t>
            </a:r>
            <a:r>
              <a:rPr lang="en-IE" dirty="0" err="1" smtClean="0"/>
              <a:t>Verben</a:t>
            </a:r>
            <a:endParaRPr lang="en-I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/>
          <a:stretch/>
        </p:blipFill>
        <p:spPr bwMode="auto">
          <a:xfrm>
            <a:off x="2123728" y="2348880"/>
            <a:ext cx="4614837" cy="41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In der </a:t>
            </a:r>
            <a:r>
              <a:rPr lang="en-IE" dirty="0" err="1" smtClean="0">
                <a:solidFill>
                  <a:srgbClr val="FF0000"/>
                </a:solidFill>
              </a:rPr>
              <a:t>Küche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helfen</a:t>
            </a:r>
            <a:endParaRPr lang="en-I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816252"/>
            <a:ext cx="3657600" cy="20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Das </a:t>
            </a:r>
            <a:r>
              <a:rPr lang="en-IE" dirty="0" err="1" smtClean="0"/>
              <a:t>Mädchen</a:t>
            </a:r>
            <a:r>
              <a:rPr lang="en-IE" dirty="0" smtClean="0"/>
              <a:t> </a:t>
            </a:r>
            <a:r>
              <a:rPr lang="en-IE" u="sng" dirty="0" smtClean="0"/>
              <a:t>hat</a:t>
            </a:r>
            <a:r>
              <a:rPr lang="en-IE" dirty="0" smtClean="0"/>
              <a:t> in der </a:t>
            </a:r>
            <a:r>
              <a:rPr lang="en-IE" dirty="0" err="1" smtClean="0"/>
              <a:t>Küche</a:t>
            </a:r>
            <a:r>
              <a:rPr lang="en-IE" dirty="0" smtClean="0"/>
              <a:t> </a:t>
            </a:r>
            <a:r>
              <a:rPr lang="en-IE" u="sng" dirty="0" err="1" smtClean="0"/>
              <a:t>geholfen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00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00B050"/>
                </a:solidFill>
              </a:rPr>
              <a:t>dem</a:t>
            </a:r>
            <a:r>
              <a:rPr lang="en-IE" dirty="0" smtClean="0">
                <a:solidFill>
                  <a:srgbClr val="00B050"/>
                </a:solidFill>
              </a:rPr>
              <a:t> Auto </a:t>
            </a:r>
            <a:r>
              <a:rPr lang="en-IE" dirty="0" err="1" smtClean="0"/>
              <a:t>fahren</a:t>
            </a:r>
            <a:endParaRPr lang="en-I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930880"/>
            <a:ext cx="3657600" cy="18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Wir</a:t>
            </a:r>
            <a:r>
              <a:rPr lang="en-IE" dirty="0" smtClean="0"/>
              <a:t> </a:t>
            </a:r>
            <a:r>
              <a:rPr lang="en-IE" u="sng" dirty="0" err="1" smtClean="0"/>
              <a:t>sind</a:t>
            </a:r>
            <a:r>
              <a:rPr lang="en-IE" dirty="0" smtClean="0"/>
              <a:t> </a:t>
            </a:r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/>
              <a:t>dem</a:t>
            </a:r>
            <a:r>
              <a:rPr lang="en-IE" dirty="0" smtClean="0"/>
              <a:t> Auto </a:t>
            </a:r>
            <a:r>
              <a:rPr lang="en-IE" u="sng" dirty="0" err="1" smtClean="0"/>
              <a:t>gefahren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59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spazieren</a:t>
            </a:r>
            <a:r>
              <a:rPr lang="en-IE" dirty="0" smtClean="0"/>
              <a:t> </a:t>
            </a:r>
            <a:r>
              <a:rPr lang="en-IE" dirty="0" err="1" smtClean="0"/>
              <a:t>gehen</a:t>
            </a:r>
            <a:endParaRPr lang="en-IE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344229"/>
            <a:ext cx="3657600" cy="30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Wir</a:t>
            </a:r>
            <a:r>
              <a:rPr lang="en-IE" dirty="0" smtClean="0"/>
              <a:t> </a:t>
            </a:r>
            <a:r>
              <a:rPr lang="en-IE" u="sng" dirty="0" err="1" smtClean="0"/>
              <a:t>sind</a:t>
            </a:r>
            <a:r>
              <a:rPr lang="en-IE" dirty="0" smtClean="0"/>
              <a:t> </a:t>
            </a:r>
            <a:r>
              <a:rPr lang="en-IE" dirty="0" err="1" smtClean="0"/>
              <a:t>im</a:t>
            </a:r>
            <a:r>
              <a:rPr lang="en-IE" dirty="0" smtClean="0"/>
              <a:t> Wald </a:t>
            </a:r>
            <a:r>
              <a:rPr lang="en-IE" u="sng" dirty="0" err="1" smtClean="0"/>
              <a:t>spazieren</a:t>
            </a:r>
            <a:r>
              <a:rPr lang="en-IE" u="sng" dirty="0" smtClean="0"/>
              <a:t> </a:t>
            </a:r>
            <a:r>
              <a:rPr lang="en-IE" u="sng" dirty="0" err="1" smtClean="0"/>
              <a:t>gegangen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0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ein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Buch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lesen</a:t>
            </a:r>
            <a:endParaRPr lang="en-I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790040"/>
            <a:ext cx="3657600" cy="21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u="sng" dirty="0" err="1" smtClean="0"/>
              <a:t>habe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Buch</a:t>
            </a:r>
            <a:r>
              <a:rPr lang="en-IE" dirty="0" smtClean="0"/>
              <a:t> </a:t>
            </a:r>
            <a:r>
              <a:rPr lang="en-IE" u="sng" dirty="0" err="1" smtClean="0"/>
              <a:t>gelesen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86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Im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chemeClr val="accent1"/>
                </a:solidFill>
              </a:rPr>
              <a:t>Stau</a:t>
            </a:r>
            <a:r>
              <a:rPr lang="en-IE" dirty="0" smtClean="0"/>
              <a:t> </a:t>
            </a:r>
            <a:r>
              <a:rPr lang="en-IE" dirty="0" err="1" smtClean="0"/>
              <a:t>stehen</a:t>
            </a:r>
            <a:endParaRPr lang="en-I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827690"/>
            <a:ext cx="3657600" cy="20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Wir</a:t>
            </a:r>
            <a:r>
              <a:rPr lang="en-IE" dirty="0" smtClean="0"/>
              <a:t> </a:t>
            </a:r>
            <a:r>
              <a:rPr lang="en-IE" u="sng" dirty="0" err="1" smtClean="0"/>
              <a:t>haben</a:t>
            </a:r>
            <a:r>
              <a:rPr lang="en-IE" dirty="0" smtClean="0"/>
              <a:t> </a:t>
            </a:r>
            <a:r>
              <a:rPr lang="en-IE" dirty="0" err="1" smtClean="0"/>
              <a:t>im</a:t>
            </a:r>
            <a:r>
              <a:rPr lang="en-IE" dirty="0" smtClean="0"/>
              <a:t> </a:t>
            </a:r>
            <a:r>
              <a:rPr lang="en-IE" dirty="0" err="1" smtClean="0"/>
              <a:t>Stau</a:t>
            </a:r>
            <a:r>
              <a:rPr lang="en-IE" dirty="0" smtClean="0"/>
              <a:t> </a:t>
            </a:r>
            <a:r>
              <a:rPr lang="en-IE" u="sng" dirty="0" err="1" smtClean="0"/>
              <a:t>gestanden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96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Sich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FF0000"/>
                </a:solidFill>
              </a:rPr>
              <a:t>eine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Jacke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anziehen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53" y="1524000"/>
            <a:ext cx="3151894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u="sng" dirty="0" err="1" smtClean="0"/>
              <a:t>sich</a:t>
            </a:r>
            <a:r>
              <a:rPr lang="en-IE" dirty="0" smtClean="0"/>
              <a:t> </a:t>
            </a:r>
            <a:r>
              <a:rPr lang="en-IE" dirty="0" err="1" smtClean="0"/>
              <a:t>eine</a:t>
            </a:r>
            <a:r>
              <a:rPr lang="en-IE" dirty="0" smtClean="0"/>
              <a:t> </a:t>
            </a:r>
            <a:r>
              <a:rPr lang="en-IE" dirty="0" err="1" smtClean="0"/>
              <a:t>Jacke</a:t>
            </a:r>
            <a:r>
              <a:rPr lang="en-IE" dirty="0" smtClean="0"/>
              <a:t> </a:t>
            </a:r>
            <a:r>
              <a:rPr lang="en-IE" u="sng" dirty="0" err="1" smtClean="0"/>
              <a:t>angezogen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18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FF0000"/>
                </a:solidFill>
              </a:rPr>
              <a:t>eine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Tablette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nehmen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12369"/>
            <a:ext cx="3657600" cy="36873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eine</a:t>
            </a:r>
            <a:r>
              <a:rPr lang="en-IE" dirty="0" smtClean="0"/>
              <a:t> </a:t>
            </a:r>
            <a:r>
              <a:rPr lang="en-IE" dirty="0" err="1" smtClean="0"/>
              <a:t>Tablette</a:t>
            </a:r>
            <a:r>
              <a:rPr lang="en-IE" dirty="0" smtClean="0"/>
              <a:t> </a:t>
            </a:r>
            <a:r>
              <a:rPr lang="en-IE" u="sng" dirty="0" err="1" smtClean="0"/>
              <a:t>genommen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26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sehen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525585"/>
            <a:ext cx="3657600" cy="26609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etwas</a:t>
            </a:r>
            <a:r>
              <a:rPr lang="en-IE" dirty="0" smtClean="0"/>
              <a:t> </a:t>
            </a:r>
            <a:r>
              <a:rPr lang="en-IE" dirty="0" err="1" smtClean="0"/>
              <a:t>Interessantes</a:t>
            </a:r>
            <a:r>
              <a:rPr lang="en-IE" dirty="0" smtClean="0"/>
              <a:t> </a:t>
            </a:r>
            <a:r>
              <a:rPr lang="en-IE" u="sng" dirty="0" err="1" smtClean="0"/>
              <a:t>gesehen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97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finden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smtClean="0"/>
              <a:t>hat s</a:t>
            </a:r>
            <a:r>
              <a:rPr lang="en-IE" dirty="0" smtClean="0"/>
              <a:t>eine </a:t>
            </a:r>
            <a:r>
              <a:rPr lang="en-IE" dirty="0" err="1" smtClean="0"/>
              <a:t>Schlüssel</a:t>
            </a:r>
            <a:r>
              <a:rPr lang="en-IE" dirty="0" smtClean="0"/>
              <a:t> </a:t>
            </a:r>
            <a:r>
              <a:rPr lang="en-IE" u="sng" dirty="0" err="1" smtClean="0"/>
              <a:t>gefunden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4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Hause</a:t>
            </a:r>
            <a:r>
              <a:rPr lang="en-IE" dirty="0" smtClean="0"/>
              <a:t> </a:t>
            </a:r>
            <a:r>
              <a:rPr lang="en-IE" dirty="0" err="1" smtClean="0"/>
              <a:t>laufen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741487"/>
            <a:ext cx="2667000" cy="4229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Hause</a:t>
            </a:r>
            <a:r>
              <a:rPr lang="en-IE" dirty="0" smtClean="0"/>
              <a:t> </a:t>
            </a:r>
            <a:r>
              <a:rPr lang="en-IE" u="sng" dirty="0" err="1" smtClean="0"/>
              <a:t>gelaufen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84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Vom</a:t>
            </a:r>
            <a:r>
              <a:rPr lang="en-IE" dirty="0" smtClean="0">
                <a:solidFill>
                  <a:srgbClr val="00B050"/>
                </a:solidFill>
              </a:rPr>
              <a:t> Rad </a:t>
            </a:r>
            <a:r>
              <a:rPr lang="en-IE" dirty="0" smtClean="0"/>
              <a:t>fallen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1742"/>
          <a:stretch/>
        </p:blipFill>
        <p:spPr bwMode="auto">
          <a:xfrm>
            <a:off x="395536" y="2636912"/>
            <a:ext cx="4087091" cy="19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dirty="0" smtClean="0"/>
              <a:t> </a:t>
            </a:r>
            <a:r>
              <a:rPr lang="en-IE" dirty="0" err="1" smtClean="0"/>
              <a:t>vom</a:t>
            </a:r>
            <a:r>
              <a:rPr lang="en-IE" dirty="0" smtClean="0"/>
              <a:t> Rad </a:t>
            </a:r>
            <a:r>
              <a:rPr lang="en-IE" u="sng" dirty="0" err="1" smtClean="0"/>
              <a:t>gefallen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05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accent1"/>
                </a:solidFill>
              </a:rPr>
              <a:t>Zum</a:t>
            </a:r>
            <a:r>
              <a:rPr lang="en-IE" dirty="0" smtClean="0">
                <a:solidFill>
                  <a:schemeClr val="accent1"/>
                </a:solidFill>
              </a:rPr>
              <a:t> Zug </a:t>
            </a:r>
            <a:r>
              <a:rPr lang="en-IE" dirty="0" err="1" smtClean="0"/>
              <a:t>rennen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16776" r="-1239" b="-16776"/>
          <a:stretch/>
        </p:blipFill>
        <p:spPr>
          <a:xfrm>
            <a:off x="323528" y="2564904"/>
            <a:ext cx="4248472" cy="25754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dirty="0" err="1" smtClean="0"/>
              <a:t>zum</a:t>
            </a:r>
            <a:r>
              <a:rPr lang="en-IE" dirty="0" smtClean="0"/>
              <a:t> Zug </a:t>
            </a:r>
            <a:r>
              <a:rPr lang="en-IE" u="sng" dirty="0" err="1" smtClean="0"/>
              <a:t>gerannt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97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Auf </a:t>
            </a:r>
            <a:r>
              <a:rPr lang="en-IE" dirty="0" err="1" smtClean="0">
                <a:solidFill>
                  <a:schemeClr val="accent1"/>
                </a:solidFill>
              </a:rPr>
              <a:t>dem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>
                <a:solidFill>
                  <a:schemeClr val="accent1"/>
                </a:solidFill>
              </a:rPr>
              <a:t>Stuhl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/>
              <a:t>stehen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08" y="1524000"/>
            <a:ext cx="3109383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smtClean="0"/>
              <a:t>auf </a:t>
            </a:r>
            <a:r>
              <a:rPr lang="en-IE" dirty="0" err="1" smtClean="0"/>
              <a:t>dem</a:t>
            </a:r>
            <a:r>
              <a:rPr lang="en-IE" dirty="0" smtClean="0"/>
              <a:t> </a:t>
            </a:r>
            <a:r>
              <a:rPr lang="en-IE" dirty="0" err="1" smtClean="0"/>
              <a:t>Stuhl</a:t>
            </a:r>
            <a:r>
              <a:rPr lang="en-IE" dirty="0" smtClean="0"/>
              <a:t> </a:t>
            </a:r>
            <a:r>
              <a:rPr lang="en-IE" u="sng" dirty="0" err="1" smtClean="0"/>
              <a:t>gestanden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47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FF0000"/>
                </a:solidFill>
              </a:rPr>
              <a:t>Eine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Zeitung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lesen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9349"/>
            <a:ext cx="3657600" cy="24333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eine</a:t>
            </a:r>
            <a:r>
              <a:rPr lang="en-IE" dirty="0" smtClean="0"/>
              <a:t> </a:t>
            </a:r>
            <a:r>
              <a:rPr lang="en-IE" dirty="0" err="1" smtClean="0"/>
              <a:t>Zeitung</a:t>
            </a:r>
            <a:r>
              <a:rPr lang="en-IE" dirty="0" smtClean="0"/>
              <a:t> </a:t>
            </a:r>
            <a:r>
              <a:rPr lang="en-IE" u="sng" dirty="0" err="1" smtClean="0"/>
              <a:t>gelesen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7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B050"/>
                </a:solidFill>
              </a:rPr>
              <a:t>Ein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Glas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Wasser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trinken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Glas</a:t>
            </a:r>
            <a:r>
              <a:rPr lang="en-IE" dirty="0" smtClean="0"/>
              <a:t> </a:t>
            </a:r>
            <a:r>
              <a:rPr lang="en-IE" dirty="0" err="1" smtClean="0"/>
              <a:t>Wasser</a:t>
            </a:r>
            <a:r>
              <a:rPr lang="en-IE" dirty="0" smtClean="0"/>
              <a:t> </a:t>
            </a:r>
            <a:r>
              <a:rPr lang="en-IE" u="sng" dirty="0" err="1" smtClean="0"/>
              <a:t>getrunken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40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FF0000"/>
                </a:solidFill>
              </a:rPr>
              <a:t>eine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Melone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essen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92" y="2841885"/>
            <a:ext cx="3046615" cy="20283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eine</a:t>
            </a:r>
            <a:r>
              <a:rPr lang="en-IE" dirty="0" smtClean="0"/>
              <a:t> </a:t>
            </a:r>
            <a:r>
              <a:rPr lang="en-IE" dirty="0" err="1" smtClean="0"/>
              <a:t>Melone</a:t>
            </a:r>
            <a:r>
              <a:rPr lang="en-IE" dirty="0" smtClean="0"/>
              <a:t> </a:t>
            </a:r>
            <a:r>
              <a:rPr lang="en-IE" u="sng" dirty="0" err="1" smtClean="0"/>
              <a:t>gegessen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62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accent1"/>
                </a:solidFill>
              </a:rPr>
              <a:t>Einen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>
                <a:solidFill>
                  <a:schemeClr val="accent1"/>
                </a:solidFill>
              </a:rPr>
              <a:t>Kuchen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/>
              <a:t>backen</a:t>
            </a: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einen</a:t>
            </a:r>
            <a:r>
              <a:rPr lang="en-IE" dirty="0" smtClean="0"/>
              <a:t> </a:t>
            </a:r>
            <a:r>
              <a:rPr lang="en-IE" dirty="0" err="1" smtClean="0"/>
              <a:t>Kuchen</a:t>
            </a:r>
            <a:r>
              <a:rPr lang="en-IE" dirty="0" smtClean="0"/>
              <a:t> </a:t>
            </a:r>
            <a:r>
              <a:rPr lang="en-IE" u="sng" dirty="0" err="1" smtClean="0"/>
              <a:t>gebacken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99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accent1"/>
                </a:solidFill>
              </a:rPr>
              <a:t>Einen</a:t>
            </a:r>
            <a:r>
              <a:rPr lang="en-IE" dirty="0" smtClean="0">
                <a:solidFill>
                  <a:schemeClr val="accent1"/>
                </a:solidFill>
              </a:rPr>
              <a:t> Brief </a:t>
            </a:r>
            <a:r>
              <a:rPr lang="en-IE" dirty="0" err="1" smtClean="0"/>
              <a:t>schreiben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829749"/>
            <a:ext cx="3657600" cy="20525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err="1" smtClean="0"/>
              <a:t>einen</a:t>
            </a:r>
            <a:r>
              <a:rPr lang="en-IE" dirty="0" smtClean="0"/>
              <a:t> Brief </a:t>
            </a:r>
            <a:r>
              <a:rPr lang="en-IE" u="sng" dirty="0" err="1" smtClean="0"/>
              <a:t>geschrieben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67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schwimmen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81993"/>
            <a:ext cx="3657600" cy="23480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u="sng" dirty="0" err="1" smtClean="0"/>
              <a:t>geschwommen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3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Auf </a:t>
            </a:r>
            <a:r>
              <a:rPr lang="en-IE" dirty="0" err="1" smtClean="0">
                <a:solidFill>
                  <a:schemeClr val="accent1"/>
                </a:solidFill>
              </a:rPr>
              <a:t>dem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>
                <a:solidFill>
                  <a:schemeClr val="accent1"/>
                </a:solidFill>
              </a:rPr>
              <a:t>Stuhl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/>
              <a:t>sitzen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2679700"/>
            <a:ext cx="2857500" cy="23526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dirty="0" smtClean="0"/>
              <a:t>auf </a:t>
            </a:r>
            <a:r>
              <a:rPr lang="en-IE" dirty="0" err="1" smtClean="0"/>
              <a:t>dem</a:t>
            </a:r>
            <a:r>
              <a:rPr lang="en-IE" dirty="0" smtClean="0"/>
              <a:t> </a:t>
            </a:r>
            <a:r>
              <a:rPr lang="en-IE" dirty="0" err="1" smtClean="0"/>
              <a:t>Stuhl</a:t>
            </a:r>
            <a:r>
              <a:rPr lang="en-IE" dirty="0" smtClean="0"/>
              <a:t> </a:t>
            </a:r>
            <a:r>
              <a:rPr lang="en-IE" u="sng" dirty="0" err="1" smtClean="0"/>
              <a:t>gesessen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0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sprechen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3009717"/>
            <a:ext cx="3657600" cy="16926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smtClean="0"/>
              <a:t>hat </a:t>
            </a:r>
            <a:r>
              <a:rPr lang="en-IE" u="sng" dirty="0" err="1" smtClean="0"/>
              <a:t>gesprochen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02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rgbClr val="00B050"/>
                </a:solidFill>
              </a:rPr>
              <a:t>Geschenk</a:t>
            </a:r>
            <a:r>
              <a:rPr lang="en-IE" dirty="0" smtClean="0"/>
              <a:t> </a:t>
            </a:r>
            <a:r>
              <a:rPr lang="en-IE" dirty="0" err="1" smtClean="0"/>
              <a:t>geben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smtClean="0"/>
              <a:t>hat</a:t>
            </a:r>
            <a:r>
              <a:rPr lang="en-IE" dirty="0" smtClean="0"/>
              <a:t> </a:t>
            </a:r>
            <a:r>
              <a:rPr lang="en-IE" dirty="0" err="1" smtClean="0"/>
              <a:t>mir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Geschenk</a:t>
            </a:r>
            <a:r>
              <a:rPr lang="en-IE" dirty="0" smtClean="0"/>
              <a:t> </a:t>
            </a:r>
            <a:r>
              <a:rPr lang="en-IE" u="sng" dirty="0" err="1" smtClean="0"/>
              <a:t>gegeben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62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Ins </a:t>
            </a:r>
            <a:r>
              <a:rPr lang="en-IE" dirty="0" err="1" smtClean="0">
                <a:solidFill>
                  <a:srgbClr val="00B050"/>
                </a:solidFill>
              </a:rPr>
              <a:t>Wasser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springen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42171"/>
            <a:ext cx="3657600" cy="24277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dirty="0" smtClean="0"/>
              <a:t>ins </a:t>
            </a:r>
            <a:r>
              <a:rPr lang="en-IE" dirty="0" err="1" smtClean="0"/>
              <a:t>Wasser</a:t>
            </a:r>
            <a:r>
              <a:rPr lang="en-IE" dirty="0" smtClean="0"/>
              <a:t> </a:t>
            </a:r>
            <a:r>
              <a:rPr lang="en-IE" u="sng" dirty="0" err="1" smtClean="0"/>
              <a:t>gesprungen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76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In das </a:t>
            </a:r>
            <a:r>
              <a:rPr lang="en-IE" dirty="0" err="1" smtClean="0">
                <a:solidFill>
                  <a:srgbClr val="00B050"/>
                </a:solidFill>
              </a:rPr>
              <a:t>Flugzeug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steigen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dirty="0" smtClean="0"/>
              <a:t>ins </a:t>
            </a:r>
            <a:r>
              <a:rPr lang="en-IE" dirty="0" err="1" smtClean="0"/>
              <a:t>Flugzeug</a:t>
            </a:r>
            <a:r>
              <a:rPr lang="en-IE" dirty="0" smtClean="0"/>
              <a:t> </a:t>
            </a:r>
            <a:r>
              <a:rPr lang="en-IE" u="sng" dirty="0" err="1" smtClean="0"/>
              <a:t>gestiegen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74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sterben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5" y="1590819"/>
            <a:ext cx="3395749" cy="45304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u="sng" dirty="0" err="1" smtClean="0"/>
              <a:t>gestorben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28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Sich</a:t>
            </a:r>
            <a:r>
              <a:rPr lang="en-IE" dirty="0" smtClean="0"/>
              <a:t> </a:t>
            </a:r>
            <a:r>
              <a:rPr lang="en-IE" dirty="0" err="1" smtClean="0"/>
              <a:t>streiten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148655" cy="2089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haben</a:t>
            </a:r>
            <a:r>
              <a:rPr lang="en-IE" u="sng" dirty="0" smtClean="0"/>
              <a:t> </a:t>
            </a:r>
            <a:r>
              <a:rPr lang="en-IE" u="sng" dirty="0" err="1" smtClean="0"/>
              <a:t>sich</a:t>
            </a:r>
            <a:r>
              <a:rPr lang="en-IE" u="sng" dirty="0" smtClean="0"/>
              <a:t> </a:t>
            </a:r>
            <a:r>
              <a:rPr lang="en-IE" u="sng" dirty="0" err="1" smtClean="0"/>
              <a:t>gestritten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</a:t>
            </a:r>
            <a:r>
              <a:rPr lang="en-IE" dirty="0" smtClean="0"/>
              <a:t>n/</a:t>
            </a:r>
            <a:r>
              <a:rPr lang="en-IE" dirty="0" err="1" smtClean="0"/>
              <a:t>fangen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72245"/>
            <a:ext cx="3657600" cy="27675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u="sng" dirty="0" err="1" smtClean="0"/>
              <a:t>habe</a:t>
            </a:r>
            <a:r>
              <a:rPr lang="en-IE" u="sng" dirty="0" smtClean="0"/>
              <a:t> </a:t>
            </a:r>
            <a:r>
              <a:rPr lang="en-IE" u="sng" dirty="0" err="1" smtClean="0"/>
              <a:t>angefangen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96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an/</a:t>
            </a:r>
            <a:r>
              <a:rPr lang="en-IE" dirty="0" err="1" smtClean="0"/>
              <a:t>kommen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sind</a:t>
            </a:r>
            <a:r>
              <a:rPr lang="en-IE" u="sng" dirty="0" smtClean="0"/>
              <a:t> </a:t>
            </a:r>
            <a:r>
              <a:rPr lang="en-IE" u="sng" dirty="0" err="1" smtClean="0"/>
              <a:t>angekommen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45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Ins </a:t>
            </a:r>
            <a:r>
              <a:rPr lang="en-IE" dirty="0" err="1" smtClean="0">
                <a:solidFill>
                  <a:srgbClr val="00B050"/>
                </a:solidFill>
              </a:rPr>
              <a:t>Ausland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/>
              <a:t>fliegen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636228"/>
            <a:ext cx="3657600" cy="24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Wir</a:t>
            </a:r>
            <a:r>
              <a:rPr lang="en-IE" dirty="0" smtClean="0"/>
              <a:t> </a:t>
            </a:r>
            <a:r>
              <a:rPr lang="en-IE" u="sng" dirty="0" err="1" smtClean="0"/>
              <a:t>sind</a:t>
            </a:r>
            <a:r>
              <a:rPr lang="en-IE" dirty="0" smtClean="0"/>
              <a:t> ins </a:t>
            </a:r>
            <a:r>
              <a:rPr lang="en-IE" dirty="0" err="1" smtClean="0"/>
              <a:t>Ausland</a:t>
            </a:r>
            <a:r>
              <a:rPr lang="en-IE" dirty="0" smtClean="0"/>
              <a:t> </a:t>
            </a:r>
            <a:r>
              <a:rPr lang="en-IE" u="sng" dirty="0" err="1" smtClean="0"/>
              <a:t>geflogen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37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aufstehen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137" y="2855912"/>
            <a:ext cx="2295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u="sng" dirty="0" smtClean="0"/>
              <a:t> </a:t>
            </a:r>
            <a:r>
              <a:rPr lang="en-IE" u="sng" dirty="0" err="1" smtClean="0"/>
              <a:t>aufgestanden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01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Die </a:t>
            </a:r>
            <a:r>
              <a:rPr lang="en-IE" dirty="0" err="1" smtClean="0">
                <a:solidFill>
                  <a:srgbClr val="FF0000"/>
                </a:solidFill>
              </a:rPr>
              <a:t>Polizei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anrufen</a:t>
            </a:r>
            <a:endParaRPr lang="en-I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747327"/>
            <a:ext cx="365760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u="sng" dirty="0" err="1" smtClean="0"/>
              <a:t>habe</a:t>
            </a:r>
            <a:r>
              <a:rPr lang="en-IE" dirty="0" smtClean="0"/>
              <a:t> die </a:t>
            </a:r>
            <a:r>
              <a:rPr lang="en-IE" dirty="0" err="1" smtClean="0"/>
              <a:t>Polizei</a:t>
            </a:r>
            <a:r>
              <a:rPr lang="en-IE" dirty="0" smtClean="0"/>
              <a:t> </a:t>
            </a:r>
            <a:r>
              <a:rPr lang="en-IE" u="sng" dirty="0" err="1" smtClean="0"/>
              <a:t>angerufen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4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Hause</a:t>
            </a:r>
            <a:r>
              <a:rPr lang="en-IE" dirty="0" smtClean="0"/>
              <a:t> </a:t>
            </a:r>
            <a:r>
              <a:rPr lang="en-IE" dirty="0" err="1" smtClean="0"/>
              <a:t>kommen</a:t>
            </a:r>
            <a:endParaRPr lang="en-I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1"/>
          <a:stretch/>
        </p:blipFill>
        <p:spPr bwMode="auto">
          <a:xfrm>
            <a:off x="1043608" y="1772816"/>
            <a:ext cx="3394720" cy="373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Sie</a:t>
            </a:r>
            <a:r>
              <a:rPr lang="en-IE" dirty="0" smtClean="0"/>
              <a:t> </a:t>
            </a:r>
            <a:r>
              <a:rPr lang="en-IE" u="sng" dirty="0" err="1" smtClean="0"/>
              <a:t>ist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Hause</a:t>
            </a:r>
            <a:r>
              <a:rPr lang="en-IE" dirty="0" smtClean="0"/>
              <a:t> </a:t>
            </a:r>
            <a:r>
              <a:rPr lang="en-IE" u="sng" dirty="0" err="1" smtClean="0"/>
              <a:t>gekommen</a:t>
            </a:r>
            <a:r>
              <a:rPr lang="en-IE" u="sng" dirty="0" smtClean="0"/>
              <a:t>.</a:t>
            </a:r>
            <a:endParaRPr lang="en-IE" u="sng" dirty="0"/>
          </a:p>
        </p:txBody>
      </p:sp>
    </p:spTree>
    <p:extLst>
      <p:ext uri="{BB962C8B-B14F-4D97-AF65-F5344CB8AC3E}">
        <p14:creationId xmlns:p14="http://schemas.microsoft.com/office/powerpoint/2010/main" val="3630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/>
                </a:solidFill>
              </a:rPr>
              <a:t>Den </a:t>
            </a:r>
            <a:r>
              <a:rPr lang="en-IE" dirty="0" err="1" smtClean="0">
                <a:solidFill>
                  <a:schemeClr val="accent1"/>
                </a:solidFill>
              </a:rPr>
              <a:t>Schlüssel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/>
              <a:t>verlieren</a:t>
            </a:r>
            <a:endParaRPr lang="en-I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655353"/>
            <a:ext cx="3657600" cy="24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Die Frau </a:t>
            </a:r>
            <a:r>
              <a:rPr lang="en-IE" u="sng" dirty="0" smtClean="0"/>
              <a:t>hat</a:t>
            </a:r>
            <a:r>
              <a:rPr lang="en-IE" dirty="0" smtClean="0"/>
              <a:t> </a:t>
            </a:r>
            <a:r>
              <a:rPr lang="en-IE" dirty="0" err="1" smtClean="0"/>
              <a:t>ihren</a:t>
            </a:r>
            <a:r>
              <a:rPr lang="en-IE" dirty="0" smtClean="0"/>
              <a:t> </a:t>
            </a:r>
            <a:r>
              <a:rPr lang="en-IE" dirty="0" err="1" smtClean="0"/>
              <a:t>Schlüssel</a:t>
            </a:r>
            <a:r>
              <a:rPr lang="en-IE" dirty="0" smtClean="0"/>
              <a:t> </a:t>
            </a:r>
            <a:r>
              <a:rPr lang="en-IE" u="sng" dirty="0" err="1" smtClean="0"/>
              <a:t>verloren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2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FF0000"/>
                </a:solidFill>
              </a:rPr>
              <a:t>Eine</a:t>
            </a:r>
            <a:r>
              <a:rPr lang="en-IE" dirty="0" smtClean="0">
                <a:solidFill>
                  <a:srgbClr val="FF0000"/>
                </a:solidFill>
              </a:rPr>
              <a:t> Email </a:t>
            </a:r>
            <a:r>
              <a:rPr lang="en-IE" dirty="0" err="1" smtClean="0"/>
              <a:t>schreiben</a:t>
            </a:r>
            <a:endParaRPr lang="en-I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635400"/>
            <a:ext cx="3657600" cy="2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u="sng" dirty="0" err="1" smtClean="0"/>
              <a:t>habe</a:t>
            </a:r>
            <a:r>
              <a:rPr lang="en-IE" dirty="0" smtClean="0"/>
              <a:t> </a:t>
            </a:r>
            <a:r>
              <a:rPr lang="en-IE" dirty="0" err="1" smtClean="0"/>
              <a:t>eine</a:t>
            </a:r>
            <a:r>
              <a:rPr lang="en-IE" dirty="0" smtClean="0"/>
              <a:t> Email </a:t>
            </a:r>
            <a:r>
              <a:rPr lang="en-IE" u="sng" dirty="0" err="1" smtClean="0"/>
              <a:t>geschrieben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33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296</Words>
  <Application>Microsoft Office PowerPoint</Application>
  <PresentationFormat>Prezentácia na obrazovke (4:3)</PresentationFormat>
  <Paragraphs>69</Paragraphs>
  <Slides>35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6" baseType="lpstr">
      <vt:lpstr>Slnovrat</vt:lpstr>
      <vt:lpstr>Perfekt unregelmäßiger Verben</vt:lpstr>
      <vt:lpstr>Vom Rad fallen</vt:lpstr>
      <vt:lpstr>Ein Geschenk geben</vt:lpstr>
      <vt:lpstr>Ins Ausland fliegen</vt:lpstr>
      <vt:lpstr>aufstehen</vt:lpstr>
      <vt:lpstr>Die Polizei anrufen</vt:lpstr>
      <vt:lpstr>Nach Hause kommen</vt:lpstr>
      <vt:lpstr>Den Schlüssel verlieren</vt:lpstr>
      <vt:lpstr>Eine Email schreiben</vt:lpstr>
      <vt:lpstr>In der Küche helfen</vt:lpstr>
      <vt:lpstr>Mit dem Auto fahren</vt:lpstr>
      <vt:lpstr>spazieren gehen</vt:lpstr>
      <vt:lpstr> ein Buch lesen</vt:lpstr>
      <vt:lpstr>Im Stau stehen</vt:lpstr>
      <vt:lpstr>Sich eine Jacke anziehen</vt:lpstr>
      <vt:lpstr>eine Tablette nehmen</vt:lpstr>
      <vt:lpstr>sehen</vt:lpstr>
      <vt:lpstr>finden</vt:lpstr>
      <vt:lpstr>Nach Hause laufen</vt:lpstr>
      <vt:lpstr>Zum Zug rennen</vt:lpstr>
      <vt:lpstr>Auf dem Stuhl stehen</vt:lpstr>
      <vt:lpstr>Eine Zeitung lesen</vt:lpstr>
      <vt:lpstr>Ein Glas Wasser trinken</vt:lpstr>
      <vt:lpstr>eine Melone essen</vt:lpstr>
      <vt:lpstr>Einen Kuchen backen</vt:lpstr>
      <vt:lpstr>Einen Brief schreiben</vt:lpstr>
      <vt:lpstr>schwimmen</vt:lpstr>
      <vt:lpstr>Auf dem Stuhl sitzen</vt:lpstr>
      <vt:lpstr>sprechen</vt:lpstr>
      <vt:lpstr>Ins Wasser springen</vt:lpstr>
      <vt:lpstr>In das Flugzeug steigen</vt:lpstr>
      <vt:lpstr>sterben</vt:lpstr>
      <vt:lpstr>Sich streiten</vt:lpstr>
      <vt:lpstr>an/fangen</vt:lpstr>
      <vt:lpstr>an/kommen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Perfekt unregelmäßiger Verben üben</dc:title>
  <dc:creator>user</dc:creator>
  <cp:lastModifiedBy>zsnevadzova</cp:lastModifiedBy>
  <cp:revision>20</cp:revision>
  <dcterms:created xsi:type="dcterms:W3CDTF">2015-07-02T09:58:19Z</dcterms:created>
  <dcterms:modified xsi:type="dcterms:W3CDTF">2020-03-23T12:44:43Z</dcterms:modified>
</cp:coreProperties>
</file>